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DM Sans" pitchFamily="2" charset="0"/>
      <p:regular r:id="rId10"/>
    </p:embeddedFont>
    <p:embeddedFont>
      <p:font typeface="DM Sans Bold" charset="0"/>
      <p:regular r:id="rId11"/>
    </p:embeddedFont>
    <p:embeddedFont>
      <p:font typeface="Glacial Indifference Bold" panose="020B0604020202020204" charset="0"/>
      <p:regular r:id="rId12"/>
    </p:embeddedFont>
    <p:embeddedFont>
      <p:font typeface="Montserrat" panose="00000500000000000000" pitchFamily="2" charset="0"/>
      <p:regular r:id="rId13"/>
    </p:embeddedFont>
    <p:embeddedFont>
      <p:font typeface="Montserrat Bold" panose="00000800000000000000" charset="0"/>
      <p:regular r:id="rId14"/>
    </p:embeddedFont>
    <p:embeddedFont>
      <p:font typeface="Montserrat Ultra-Bold" panose="020B0604020202020204" charset="0"/>
      <p:regular r:id="rId15"/>
    </p:embeddedFont>
    <p:embeddedFont>
      <p:font typeface="Poppi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76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74890" y="1583356"/>
            <a:ext cx="11876845" cy="9709321"/>
          </a:xfrm>
          <a:custGeom>
            <a:avLst/>
            <a:gdLst/>
            <a:ahLst/>
            <a:cxnLst/>
            <a:rect l="l" t="t" r="r" b="b"/>
            <a:pathLst>
              <a:path w="11876845" h="9709321">
                <a:moveTo>
                  <a:pt x="11876845" y="0"/>
                </a:moveTo>
                <a:lnTo>
                  <a:pt x="0" y="0"/>
                </a:lnTo>
                <a:lnTo>
                  <a:pt x="0" y="9709321"/>
                </a:lnTo>
                <a:lnTo>
                  <a:pt x="11876845" y="9709321"/>
                </a:lnTo>
                <a:lnTo>
                  <a:pt x="11876845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9144000" y="-5073456"/>
            <a:ext cx="10346285" cy="9596180"/>
          </a:xfrm>
          <a:custGeom>
            <a:avLst/>
            <a:gdLst/>
            <a:ahLst/>
            <a:cxnLst/>
            <a:rect l="l" t="t" r="r" b="b"/>
            <a:pathLst>
              <a:path w="10346285" h="9596180">
                <a:moveTo>
                  <a:pt x="0" y="0"/>
                </a:moveTo>
                <a:lnTo>
                  <a:pt x="10346285" y="0"/>
                </a:lnTo>
                <a:lnTo>
                  <a:pt x="10346285" y="9596180"/>
                </a:lnTo>
                <a:lnTo>
                  <a:pt x="0" y="959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20349" y="4004444"/>
            <a:ext cx="12296794" cy="4277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6"/>
              </a:lnSpc>
            </a:pPr>
            <a:r>
              <a:rPr lang="en-US" sz="15262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@@TO$$</a:t>
            </a:r>
          </a:p>
          <a:p>
            <a:pPr algn="ctr">
              <a:lnSpc>
                <a:spcPts val="16636"/>
              </a:lnSpc>
            </a:pPr>
            <a:endParaRPr lang="en-US" sz="15262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2975" y="5561926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541499" y="5771529"/>
            <a:ext cx="16289295" cy="11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23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@@in$$</a:t>
            </a:r>
          </a:p>
          <a:p>
            <a:pPr algn="l">
              <a:lnSpc>
                <a:spcPts val="4847"/>
              </a:lnSpc>
            </a:pPr>
            <a:endParaRPr lang="en-US" sz="3231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357043"/>
            <a:ext cx="15206144" cy="144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5"/>
              </a:lnSpc>
            </a:pPr>
            <a:r>
              <a:rPr lang="en-US" sz="14633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 rot="-2858946" flipH="1">
            <a:off x="11320877" y="3649860"/>
            <a:ext cx="11876845" cy="9709321"/>
          </a:xfrm>
          <a:custGeom>
            <a:avLst/>
            <a:gdLst/>
            <a:ahLst/>
            <a:cxnLst/>
            <a:rect l="l" t="t" r="r" b="b"/>
            <a:pathLst>
              <a:path w="11876845" h="9709321">
                <a:moveTo>
                  <a:pt x="11876846" y="0"/>
                </a:moveTo>
                <a:lnTo>
                  <a:pt x="0" y="0"/>
                </a:lnTo>
                <a:lnTo>
                  <a:pt x="0" y="9709322"/>
                </a:lnTo>
                <a:lnTo>
                  <a:pt x="11876846" y="9709322"/>
                </a:lnTo>
                <a:lnTo>
                  <a:pt x="11876846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2858946" flipH="1">
            <a:off x="-4909723" y="-4516085"/>
            <a:ext cx="11876845" cy="9709321"/>
          </a:xfrm>
          <a:custGeom>
            <a:avLst/>
            <a:gdLst/>
            <a:ahLst/>
            <a:cxnLst/>
            <a:rect l="l" t="t" r="r" b="b"/>
            <a:pathLst>
              <a:path w="11876845" h="9709321">
                <a:moveTo>
                  <a:pt x="11876846" y="0"/>
                </a:moveTo>
                <a:lnTo>
                  <a:pt x="0" y="0"/>
                </a:lnTo>
                <a:lnTo>
                  <a:pt x="0" y="9709321"/>
                </a:lnTo>
                <a:lnTo>
                  <a:pt x="11876846" y="9709321"/>
                </a:lnTo>
                <a:lnTo>
                  <a:pt x="11876846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64364" flipH="1">
            <a:off x="3500950" y="-5789864"/>
            <a:ext cx="13053809" cy="12107408"/>
          </a:xfrm>
          <a:custGeom>
            <a:avLst/>
            <a:gdLst/>
            <a:ahLst/>
            <a:cxnLst/>
            <a:rect l="l" t="t" r="r" b="b"/>
            <a:pathLst>
              <a:path w="13053809" h="12107408">
                <a:moveTo>
                  <a:pt x="13053809" y="0"/>
                </a:moveTo>
                <a:lnTo>
                  <a:pt x="0" y="0"/>
                </a:lnTo>
                <a:lnTo>
                  <a:pt x="0" y="12107408"/>
                </a:lnTo>
                <a:lnTo>
                  <a:pt x="13053809" y="12107408"/>
                </a:lnTo>
                <a:lnTo>
                  <a:pt x="13053809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2500" y="4707723"/>
            <a:ext cx="8342691" cy="5609106"/>
            <a:chOff x="0" y="0"/>
            <a:chExt cx="1292501" cy="8689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2501" cy="868997"/>
            </a:xfrm>
            <a:custGeom>
              <a:avLst/>
              <a:gdLst/>
              <a:ahLst/>
              <a:cxnLst/>
              <a:rect l="l" t="t" r="r" b="b"/>
              <a:pathLst>
                <a:path w="1292501" h="868997">
                  <a:moveTo>
                    <a:pt x="0" y="0"/>
                  </a:moveTo>
                  <a:lnTo>
                    <a:pt x="1292501" y="0"/>
                  </a:lnTo>
                  <a:lnTo>
                    <a:pt x="1292501" y="868997"/>
                  </a:lnTo>
                  <a:lnTo>
                    <a:pt x="0" y="868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AutoShape 5"/>
          <p:cNvSpPr/>
          <p:nvPr/>
        </p:nvSpPr>
        <p:spPr>
          <a:xfrm flipH="1">
            <a:off x="9264526" y="9550739"/>
            <a:ext cx="78300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130069" y="1028700"/>
            <a:ext cx="1129231" cy="1129231"/>
          </a:xfrm>
          <a:custGeom>
            <a:avLst/>
            <a:gdLst/>
            <a:ahLst/>
            <a:cxnLst/>
            <a:rect l="l" t="t" r="r" b="b"/>
            <a:pathLst>
              <a:path w="1129231" h="1129231">
                <a:moveTo>
                  <a:pt x="0" y="0"/>
                </a:moveTo>
                <a:lnTo>
                  <a:pt x="1129231" y="0"/>
                </a:lnTo>
                <a:lnTo>
                  <a:pt x="1129231" y="1129231"/>
                </a:lnTo>
                <a:lnTo>
                  <a:pt x="0" y="1129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42725" y="1716849"/>
            <a:ext cx="403177" cy="403177"/>
          </a:xfrm>
          <a:custGeom>
            <a:avLst/>
            <a:gdLst/>
            <a:ahLst/>
            <a:cxnLst/>
            <a:rect l="l" t="t" r="r" b="b"/>
            <a:pathLst>
              <a:path w="403177" h="403177">
                <a:moveTo>
                  <a:pt x="0" y="0"/>
                </a:moveTo>
                <a:lnTo>
                  <a:pt x="403177" y="0"/>
                </a:lnTo>
                <a:lnTo>
                  <a:pt x="403177" y="403177"/>
                </a:lnTo>
                <a:lnTo>
                  <a:pt x="0" y="403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85970" y="5765986"/>
            <a:ext cx="403177" cy="403177"/>
          </a:xfrm>
          <a:custGeom>
            <a:avLst/>
            <a:gdLst/>
            <a:ahLst/>
            <a:cxnLst/>
            <a:rect l="l" t="t" r="r" b="b"/>
            <a:pathLst>
              <a:path w="403177" h="403177">
                <a:moveTo>
                  <a:pt x="0" y="0"/>
                </a:moveTo>
                <a:lnTo>
                  <a:pt x="403176" y="0"/>
                </a:lnTo>
                <a:lnTo>
                  <a:pt x="403176" y="403176"/>
                </a:lnTo>
                <a:lnTo>
                  <a:pt x="0" y="403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62025" y="1897824"/>
            <a:ext cx="8699575" cy="2663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35"/>
              </a:lnSpc>
            </a:pPr>
            <a:r>
              <a:rPr lang="en-US" sz="1044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13605" y="1769248"/>
            <a:ext cx="4516464" cy="47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262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@@PS1T$$</a:t>
            </a:r>
          </a:p>
          <a:p>
            <a:pPr algn="l">
              <a:lnSpc>
                <a:spcPts val="1679"/>
              </a:lnSpc>
            </a:pPr>
            <a:endParaRPr lang="en-US" sz="2624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45902" y="6763123"/>
            <a:ext cx="6510287" cy="901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56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@@PS2$$</a:t>
            </a:r>
          </a:p>
          <a:p>
            <a:pPr algn="l">
              <a:lnSpc>
                <a:spcPts val="3594"/>
              </a:lnSpc>
            </a:pPr>
            <a:endParaRPr lang="en-US" sz="256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Freeform 14"/>
          <p:cNvSpPr/>
          <p:nvPr/>
        </p:nvSpPr>
        <p:spPr>
          <a:xfrm rot="-8100000" flipH="1">
            <a:off x="14295261" y="4830554"/>
            <a:ext cx="9308582" cy="8633710"/>
          </a:xfrm>
          <a:custGeom>
            <a:avLst/>
            <a:gdLst/>
            <a:ahLst/>
            <a:cxnLst/>
            <a:rect l="l" t="t" r="r" b="b"/>
            <a:pathLst>
              <a:path w="9308582" h="8633710">
                <a:moveTo>
                  <a:pt x="9308582" y="0"/>
                </a:moveTo>
                <a:lnTo>
                  <a:pt x="0" y="0"/>
                </a:lnTo>
                <a:lnTo>
                  <a:pt x="0" y="8633709"/>
                </a:lnTo>
                <a:lnTo>
                  <a:pt x="9308582" y="8633709"/>
                </a:lnTo>
                <a:lnTo>
                  <a:pt x="9308582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TextBox 15"/>
          <p:cNvSpPr txBox="1"/>
          <p:nvPr/>
        </p:nvSpPr>
        <p:spPr>
          <a:xfrm>
            <a:off x="11890332" y="5818384"/>
            <a:ext cx="4846657" cy="47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2624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@@PS2T$$</a:t>
            </a:r>
          </a:p>
          <a:p>
            <a:pPr algn="l">
              <a:lnSpc>
                <a:spcPts val="1679"/>
              </a:lnSpc>
            </a:pPr>
            <a:endParaRPr lang="en-US" sz="2624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131144" y="2697283"/>
            <a:ext cx="6623456" cy="901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56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@@PS1$$</a:t>
            </a:r>
          </a:p>
          <a:p>
            <a:pPr algn="l">
              <a:lnSpc>
                <a:spcPts val="3594"/>
              </a:lnSpc>
            </a:pPr>
            <a:endParaRPr lang="en-US" sz="256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834701" flipH="1">
            <a:off x="1309565" y="4031533"/>
            <a:ext cx="12506119" cy="11599425"/>
          </a:xfrm>
          <a:custGeom>
            <a:avLst/>
            <a:gdLst/>
            <a:ahLst/>
            <a:cxnLst/>
            <a:rect l="l" t="t" r="r" b="b"/>
            <a:pathLst>
              <a:path w="12506119" h="11599425">
                <a:moveTo>
                  <a:pt x="12506119" y="0"/>
                </a:moveTo>
                <a:lnTo>
                  <a:pt x="0" y="0"/>
                </a:lnTo>
                <a:lnTo>
                  <a:pt x="0" y="11599425"/>
                </a:lnTo>
                <a:lnTo>
                  <a:pt x="12506119" y="11599425"/>
                </a:lnTo>
                <a:lnTo>
                  <a:pt x="12506119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1416645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6645" cy="1593725"/>
            </a:xfrm>
            <a:custGeom>
              <a:avLst/>
              <a:gdLst/>
              <a:ahLst/>
              <a:cxnLst/>
              <a:rect l="l" t="t" r="r" b="b"/>
              <a:pathLst>
                <a:path w="1416645" h="159372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25711" r="-43144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 flipH="1">
            <a:off x="-1448358" y="9420490"/>
            <a:ext cx="10592324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52500" y="4286694"/>
            <a:ext cx="403177" cy="403177"/>
          </a:xfrm>
          <a:custGeom>
            <a:avLst/>
            <a:gdLst/>
            <a:ahLst/>
            <a:cxnLst/>
            <a:rect l="l" t="t" r="r" b="b"/>
            <a:pathLst>
              <a:path w="403177" h="403177">
                <a:moveTo>
                  <a:pt x="0" y="0"/>
                </a:moveTo>
                <a:lnTo>
                  <a:pt x="403177" y="0"/>
                </a:lnTo>
                <a:lnTo>
                  <a:pt x="403177" y="403177"/>
                </a:lnTo>
                <a:lnTo>
                  <a:pt x="0" y="403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2500" y="6675645"/>
            <a:ext cx="403177" cy="403177"/>
          </a:xfrm>
          <a:custGeom>
            <a:avLst/>
            <a:gdLst/>
            <a:ahLst/>
            <a:cxnLst/>
            <a:rect l="l" t="t" r="r" b="b"/>
            <a:pathLst>
              <a:path w="403177" h="403177">
                <a:moveTo>
                  <a:pt x="0" y="0"/>
                </a:moveTo>
                <a:lnTo>
                  <a:pt x="403177" y="0"/>
                </a:lnTo>
                <a:lnTo>
                  <a:pt x="403177" y="403177"/>
                </a:lnTo>
                <a:lnTo>
                  <a:pt x="0" y="403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52500" y="2336941"/>
            <a:ext cx="7570624" cy="139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67"/>
              </a:lnSpc>
            </a:pPr>
            <a:r>
              <a:rPr lang="en-US" sz="1116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6548" y="4431512"/>
            <a:ext cx="7086576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@@S1t$$</a:t>
            </a:r>
          </a:p>
          <a:p>
            <a:pPr algn="l">
              <a:lnSpc>
                <a:spcPts val="1536"/>
              </a:lnSpc>
            </a:pPr>
            <a:endParaRPr lang="en-US" sz="2400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34240" y="5144558"/>
            <a:ext cx="7388884" cy="90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0"/>
              </a:lnSpc>
            </a:pPr>
            <a:r>
              <a:rPr lang="en-US" sz="255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@@S1$$</a:t>
            </a:r>
          </a:p>
          <a:p>
            <a:pPr algn="l">
              <a:lnSpc>
                <a:spcPts val="3570"/>
              </a:lnSpc>
            </a:pPr>
            <a:endParaRPr lang="en-US" sz="255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4840" y="7457086"/>
            <a:ext cx="7734300" cy="90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0"/>
              </a:lnSpc>
            </a:pPr>
            <a:r>
              <a:rPr lang="en-US" sz="255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@@S2$$</a:t>
            </a:r>
          </a:p>
          <a:p>
            <a:pPr algn="l">
              <a:lnSpc>
                <a:spcPts val="3570"/>
              </a:lnSpc>
            </a:pPr>
            <a:endParaRPr lang="en-US" sz="255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6548" y="6725213"/>
            <a:ext cx="7388883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36"/>
              </a:lnSpc>
            </a:pPr>
            <a:r>
              <a:rPr lang="en-US" sz="2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@@S2t$$</a:t>
            </a:r>
          </a:p>
          <a:p>
            <a:pPr algn="l">
              <a:lnSpc>
                <a:spcPts val="1536"/>
              </a:lnSpc>
            </a:pPr>
            <a:endParaRPr lang="en-US" sz="2400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2500" y="9531689"/>
            <a:ext cx="173355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130069" y="839538"/>
            <a:ext cx="1129231" cy="1129231"/>
          </a:xfrm>
          <a:custGeom>
            <a:avLst/>
            <a:gdLst/>
            <a:ahLst/>
            <a:cxnLst/>
            <a:rect l="l" t="t" r="r" b="b"/>
            <a:pathLst>
              <a:path w="1129231" h="1129231">
                <a:moveTo>
                  <a:pt x="0" y="0"/>
                </a:moveTo>
                <a:lnTo>
                  <a:pt x="1129231" y="0"/>
                </a:lnTo>
                <a:lnTo>
                  <a:pt x="1129231" y="1129230"/>
                </a:lnTo>
                <a:lnTo>
                  <a:pt x="0" y="112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96713"/>
            <a:ext cx="17601104" cy="138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35"/>
              </a:lnSpc>
            </a:pPr>
            <a:r>
              <a:rPr lang="en-US" sz="1078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MARKET OPPORTUNITY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35308" y="3161599"/>
            <a:ext cx="4213015" cy="5385298"/>
            <a:chOff x="0" y="0"/>
            <a:chExt cx="1170184" cy="14957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0184" cy="1495791"/>
            </a:xfrm>
            <a:custGeom>
              <a:avLst/>
              <a:gdLst/>
              <a:ahLst/>
              <a:cxnLst/>
              <a:rect l="l" t="t" r="r" b="b"/>
              <a:pathLst>
                <a:path w="1170184" h="1495791">
                  <a:moveTo>
                    <a:pt x="93719" y="0"/>
                  </a:moveTo>
                  <a:lnTo>
                    <a:pt x="1076466" y="0"/>
                  </a:lnTo>
                  <a:cubicBezTo>
                    <a:pt x="1128225" y="0"/>
                    <a:pt x="1170184" y="41959"/>
                    <a:pt x="1170184" y="93719"/>
                  </a:cubicBezTo>
                  <a:lnTo>
                    <a:pt x="1170184" y="1402073"/>
                  </a:lnTo>
                  <a:cubicBezTo>
                    <a:pt x="1170184" y="1453832"/>
                    <a:pt x="1128225" y="1495791"/>
                    <a:pt x="1076466" y="1495791"/>
                  </a:cubicBezTo>
                  <a:lnTo>
                    <a:pt x="93719" y="1495791"/>
                  </a:lnTo>
                  <a:cubicBezTo>
                    <a:pt x="41959" y="1495791"/>
                    <a:pt x="0" y="1453832"/>
                    <a:pt x="0" y="1402073"/>
                  </a:cubicBezTo>
                  <a:lnTo>
                    <a:pt x="0" y="93719"/>
                  </a:lnTo>
                  <a:cubicBezTo>
                    <a:pt x="0" y="41959"/>
                    <a:pt x="41959" y="0"/>
                    <a:pt x="93719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170184" cy="1467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20987" y="3161599"/>
            <a:ext cx="4213015" cy="5385298"/>
            <a:chOff x="0" y="0"/>
            <a:chExt cx="1170184" cy="14957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0184" cy="1495791"/>
            </a:xfrm>
            <a:custGeom>
              <a:avLst/>
              <a:gdLst/>
              <a:ahLst/>
              <a:cxnLst/>
              <a:rect l="l" t="t" r="r" b="b"/>
              <a:pathLst>
                <a:path w="1170184" h="1495791">
                  <a:moveTo>
                    <a:pt x="93719" y="0"/>
                  </a:moveTo>
                  <a:lnTo>
                    <a:pt x="1076466" y="0"/>
                  </a:lnTo>
                  <a:cubicBezTo>
                    <a:pt x="1128225" y="0"/>
                    <a:pt x="1170184" y="41959"/>
                    <a:pt x="1170184" y="93719"/>
                  </a:cubicBezTo>
                  <a:lnTo>
                    <a:pt x="1170184" y="1402073"/>
                  </a:lnTo>
                  <a:cubicBezTo>
                    <a:pt x="1170184" y="1453832"/>
                    <a:pt x="1128225" y="1495791"/>
                    <a:pt x="1076466" y="1495791"/>
                  </a:cubicBezTo>
                  <a:lnTo>
                    <a:pt x="93719" y="1495791"/>
                  </a:lnTo>
                  <a:cubicBezTo>
                    <a:pt x="41959" y="1495791"/>
                    <a:pt x="0" y="1453832"/>
                    <a:pt x="0" y="1402073"/>
                  </a:cubicBezTo>
                  <a:lnTo>
                    <a:pt x="0" y="93719"/>
                  </a:lnTo>
                  <a:cubicBezTo>
                    <a:pt x="0" y="41959"/>
                    <a:pt x="41959" y="0"/>
                    <a:pt x="93719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170184" cy="1467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10248" y="3161599"/>
            <a:ext cx="4213015" cy="5385298"/>
            <a:chOff x="0" y="0"/>
            <a:chExt cx="1170184" cy="14957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0184" cy="1495791"/>
            </a:xfrm>
            <a:custGeom>
              <a:avLst/>
              <a:gdLst/>
              <a:ahLst/>
              <a:cxnLst/>
              <a:rect l="l" t="t" r="r" b="b"/>
              <a:pathLst>
                <a:path w="1170184" h="1495791">
                  <a:moveTo>
                    <a:pt x="93719" y="0"/>
                  </a:moveTo>
                  <a:lnTo>
                    <a:pt x="1076466" y="0"/>
                  </a:lnTo>
                  <a:cubicBezTo>
                    <a:pt x="1128225" y="0"/>
                    <a:pt x="1170184" y="41959"/>
                    <a:pt x="1170184" y="93719"/>
                  </a:cubicBezTo>
                  <a:lnTo>
                    <a:pt x="1170184" y="1402073"/>
                  </a:lnTo>
                  <a:cubicBezTo>
                    <a:pt x="1170184" y="1453832"/>
                    <a:pt x="1128225" y="1495791"/>
                    <a:pt x="1076466" y="1495791"/>
                  </a:cubicBezTo>
                  <a:lnTo>
                    <a:pt x="93719" y="1495791"/>
                  </a:lnTo>
                  <a:cubicBezTo>
                    <a:pt x="41959" y="1495791"/>
                    <a:pt x="0" y="1453832"/>
                    <a:pt x="0" y="1402073"/>
                  </a:cubicBezTo>
                  <a:lnTo>
                    <a:pt x="0" y="93719"/>
                  </a:lnTo>
                  <a:cubicBezTo>
                    <a:pt x="0" y="41959"/>
                    <a:pt x="41959" y="0"/>
                    <a:pt x="93719" y="0"/>
                  </a:cubicBezTo>
                  <a:close/>
                </a:path>
              </a:pathLst>
            </a:custGeom>
            <a:solidFill>
              <a:srgbClr val="041E5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1170184" cy="1467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52600" y="5118914"/>
            <a:ext cx="3963879" cy="621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28"/>
              </a:lnSpc>
            </a:pPr>
            <a:r>
              <a:rPr lang="en-US" sz="213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@@MO1$$</a:t>
            </a:r>
          </a:p>
          <a:p>
            <a:pPr algn="just">
              <a:lnSpc>
                <a:spcPts val="2428"/>
              </a:lnSpc>
            </a:pPr>
            <a:endParaRPr lang="en-US" sz="213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52599" y="3730031"/>
            <a:ext cx="3963879" cy="883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4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@@MO1t$$</a:t>
            </a:r>
          </a:p>
          <a:p>
            <a:pPr algn="l">
              <a:lnSpc>
                <a:spcPts val="3560"/>
              </a:lnSpc>
            </a:pPr>
            <a:endParaRPr lang="en-US" sz="24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64739" y="5118914"/>
            <a:ext cx="3941001" cy="621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28"/>
              </a:lnSpc>
            </a:pPr>
            <a:r>
              <a:rPr lang="en-US" sz="213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@@MO2$$</a:t>
            </a:r>
          </a:p>
          <a:p>
            <a:pPr algn="just">
              <a:lnSpc>
                <a:spcPts val="2428"/>
              </a:lnSpc>
            </a:pPr>
            <a:endParaRPr lang="en-US" sz="213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954001" y="5118914"/>
            <a:ext cx="4002628" cy="621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28"/>
              </a:lnSpc>
            </a:pPr>
            <a:r>
              <a:rPr lang="en-US" sz="213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@@MO3$$</a:t>
            </a:r>
          </a:p>
          <a:p>
            <a:pPr algn="just">
              <a:lnSpc>
                <a:spcPts val="2428"/>
              </a:lnSpc>
            </a:pPr>
            <a:endParaRPr lang="en-US" sz="213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64739" y="3710035"/>
            <a:ext cx="3941001" cy="883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4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@@MO2t$$</a:t>
            </a:r>
          </a:p>
          <a:p>
            <a:pPr algn="l">
              <a:lnSpc>
                <a:spcPts val="3560"/>
              </a:lnSpc>
            </a:pPr>
            <a:endParaRPr lang="en-US" sz="24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53999" y="3710035"/>
            <a:ext cx="4002629" cy="883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4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@@MO3t$$</a:t>
            </a:r>
          </a:p>
          <a:p>
            <a:pPr algn="l">
              <a:lnSpc>
                <a:spcPts val="3560"/>
              </a:lnSpc>
            </a:pPr>
            <a:endParaRPr lang="en-US" sz="24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54955" flipH="1">
            <a:off x="3208826" y="-5930211"/>
            <a:ext cx="12787517" cy="11860422"/>
          </a:xfrm>
          <a:custGeom>
            <a:avLst/>
            <a:gdLst/>
            <a:ahLst/>
            <a:cxnLst/>
            <a:rect l="l" t="t" r="r" b="b"/>
            <a:pathLst>
              <a:path w="12787517" h="11860422">
                <a:moveTo>
                  <a:pt x="12787517" y="0"/>
                </a:moveTo>
                <a:lnTo>
                  <a:pt x="0" y="0"/>
                </a:lnTo>
                <a:lnTo>
                  <a:pt x="0" y="11860422"/>
                </a:lnTo>
                <a:lnTo>
                  <a:pt x="12787517" y="11860422"/>
                </a:lnTo>
                <a:lnTo>
                  <a:pt x="12787517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5876432" y="5143500"/>
            <a:ext cx="12787517" cy="11860422"/>
          </a:xfrm>
          <a:custGeom>
            <a:avLst/>
            <a:gdLst/>
            <a:ahLst/>
            <a:cxnLst/>
            <a:rect l="l" t="t" r="r" b="b"/>
            <a:pathLst>
              <a:path w="12787517" h="11860422">
                <a:moveTo>
                  <a:pt x="12787517" y="0"/>
                </a:moveTo>
                <a:lnTo>
                  <a:pt x="0" y="0"/>
                </a:lnTo>
                <a:lnTo>
                  <a:pt x="0" y="11860422"/>
                </a:lnTo>
                <a:lnTo>
                  <a:pt x="12787517" y="11860422"/>
                </a:lnTo>
                <a:lnTo>
                  <a:pt x="12787517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827000" y="1162621"/>
            <a:ext cx="5461000" cy="9124379"/>
            <a:chOff x="0" y="0"/>
            <a:chExt cx="846052" cy="14136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6052" cy="1413605"/>
            </a:xfrm>
            <a:custGeom>
              <a:avLst/>
              <a:gdLst/>
              <a:ahLst/>
              <a:cxnLst/>
              <a:rect l="l" t="t" r="r" b="b"/>
              <a:pathLst>
                <a:path w="846052" h="1413605">
                  <a:moveTo>
                    <a:pt x="0" y="0"/>
                  </a:moveTo>
                  <a:lnTo>
                    <a:pt x="846052" y="0"/>
                  </a:lnTo>
                  <a:lnTo>
                    <a:pt x="846052" y="1413605"/>
                  </a:lnTo>
                  <a:lnTo>
                    <a:pt x="0" y="1413605"/>
                  </a:lnTo>
                  <a:close/>
                </a:path>
              </a:pathLst>
            </a:custGeom>
            <a:blipFill>
              <a:blip r:embed="rId3"/>
              <a:stretch>
                <a:fillRect l="-75311" r="-7531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640679" y="7658100"/>
            <a:ext cx="8055555" cy="2628900"/>
            <a:chOff x="0" y="0"/>
            <a:chExt cx="1248016" cy="4072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8016" cy="407285"/>
            </a:xfrm>
            <a:custGeom>
              <a:avLst/>
              <a:gdLst/>
              <a:ahLst/>
              <a:cxnLst/>
              <a:rect l="l" t="t" r="r" b="b"/>
              <a:pathLst>
                <a:path w="1248016" h="407285">
                  <a:moveTo>
                    <a:pt x="0" y="0"/>
                  </a:moveTo>
                  <a:lnTo>
                    <a:pt x="1248016" y="0"/>
                  </a:lnTo>
                  <a:lnTo>
                    <a:pt x="1248016" y="407285"/>
                  </a:lnTo>
                  <a:lnTo>
                    <a:pt x="0" y="407285"/>
                  </a:lnTo>
                  <a:close/>
                </a:path>
              </a:pathLst>
            </a:custGeom>
            <a:blipFill>
              <a:blip r:embed="rId4"/>
              <a:stretch>
                <a:fillRect t="-52077" b="-52077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990600" y="7658100"/>
            <a:ext cx="0" cy="64922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502090" y="8181165"/>
            <a:ext cx="1318401" cy="1318401"/>
          </a:xfrm>
          <a:custGeom>
            <a:avLst/>
            <a:gdLst/>
            <a:ahLst/>
            <a:cxnLst/>
            <a:rect l="l" t="t" r="r" b="b"/>
            <a:pathLst>
              <a:path w="1318401" h="1318401">
                <a:moveTo>
                  <a:pt x="0" y="0"/>
                </a:moveTo>
                <a:lnTo>
                  <a:pt x="1318402" y="0"/>
                </a:lnTo>
                <a:lnTo>
                  <a:pt x="1318402" y="1318401"/>
                </a:lnTo>
                <a:lnTo>
                  <a:pt x="0" y="1318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4274556"/>
            <a:ext cx="11315700" cy="868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50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@@B1$$</a:t>
            </a:r>
            <a:endParaRPr lang="en-US" sz="250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3509"/>
              </a:lnSpc>
            </a:pPr>
            <a:endParaRPr lang="en-US" sz="2506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58870" y="917590"/>
            <a:ext cx="9604261" cy="2717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0"/>
              </a:lnSpc>
            </a:pPr>
            <a:r>
              <a:rPr lang="en-US" sz="10366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BUSINESS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-78740" y="9429750"/>
            <a:ext cx="1741522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1624731" flipH="1">
            <a:off x="6127931" y="-5987185"/>
            <a:ext cx="10516389" cy="9753951"/>
          </a:xfrm>
          <a:custGeom>
            <a:avLst/>
            <a:gdLst/>
            <a:ahLst/>
            <a:cxnLst/>
            <a:rect l="l" t="t" r="r" b="b"/>
            <a:pathLst>
              <a:path w="10516389" h="9753951">
                <a:moveTo>
                  <a:pt x="10516389" y="0"/>
                </a:moveTo>
                <a:lnTo>
                  <a:pt x="0" y="0"/>
                </a:lnTo>
                <a:lnTo>
                  <a:pt x="0" y="9753951"/>
                </a:lnTo>
                <a:lnTo>
                  <a:pt x="10516389" y="9753951"/>
                </a:lnTo>
                <a:lnTo>
                  <a:pt x="10516389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624731" flipH="1">
            <a:off x="-4833566" y="4241450"/>
            <a:ext cx="11187709" cy="10376600"/>
          </a:xfrm>
          <a:custGeom>
            <a:avLst/>
            <a:gdLst/>
            <a:ahLst/>
            <a:cxnLst/>
            <a:rect l="l" t="t" r="r" b="b"/>
            <a:pathLst>
              <a:path w="11187709" h="10376600">
                <a:moveTo>
                  <a:pt x="11187710" y="0"/>
                </a:moveTo>
                <a:lnTo>
                  <a:pt x="0" y="0"/>
                </a:lnTo>
                <a:lnTo>
                  <a:pt x="0" y="10376600"/>
                </a:lnTo>
                <a:lnTo>
                  <a:pt x="11187710" y="10376600"/>
                </a:lnTo>
                <a:lnTo>
                  <a:pt x="1118771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4805" y="3895503"/>
            <a:ext cx="4625457" cy="4789363"/>
            <a:chOff x="0" y="0"/>
            <a:chExt cx="1218227" cy="12613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8227" cy="1261396"/>
            </a:xfrm>
            <a:custGeom>
              <a:avLst/>
              <a:gdLst/>
              <a:ahLst/>
              <a:cxnLst/>
              <a:rect l="l" t="t" r="r" b="b"/>
              <a:pathLst>
                <a:path w="1218227" h="1261396">
                  <a:moveTo>
                    <a:pt x="85362" y="0"/>
                  </a:moveTo>
                  <a:lnTo>
                    <a:pt x="1132865" y="0"/>
                  </a:lnTo>
                  <a:cubicBezTo>
                    <a:pt x="1155505" y="0"/>
                    <a:pt x="1177217" y="8993"/>
                    <a:pt x="1193225" y="25002"/>
                  </a:cubicBezTo>
                  <a:cubicBezTo>
                    <a:pt x="1209234" y="41010"/>
                    <a:pt x="1218227" y="62723"/>
                    <a:pt x="1218227" y="85362"/>
                  </a:cubicBezTo>
                  <a:lnTo>
                    <a:pt x="1218227" y="1176034"/>
                  </a:lnTo>
                  <a:cubicBezTo>
                    <a:pt x="1218227" y="1198673"/>
                    <a:pt x="1209234" y="1220385"/>
                    <a:pt x="1193225" y="1236394"/>
                  </a:cubicBezTo>
                  <a:cubicBezTo>
                    <a:pt x="1177217" y="1252402"/>
                    <a:pt x="1155505" y="1261396"/>
                    <a:pt x="1132865" y="1261396"/>
                  </a:cubicBezTo>
                  <a:lnTo>
                    <a:pt x="85362" y="1261396"/>
                  </a:lnTo>
                  <a:cubicBezTo>
                    <a:pt x="38218" y="1261396"/>
                    <a:pt x="0" y="1223178"/>
                    <a:pt x="0" y="1176034"/>
                  </a:cubicBezTo>
                  <a:lnTo>
                    <a:pt x="0" y="85362"/>
                  </a:lnTo>
                  <a:cubicBezTo>
                    <a:pt x="0" y="62723"/>
                    <a:pt x="8993" y="41010"/>
                    <a:pt x="25002" y="25002"/>
                  </a:cubicBezTo>
                  <a:cubicBezTo>
                    <a:pt x="41010" y="8993"/>
                    <a:pt x="62723" y="0"/>
                    <a:pt x="85362" y="0"/>
                  </a:cubicBezTo>
                  <a:close/>
                </a:path>
              </a:pathLst>
            </a:custGeom>
            <a:solidFill>
              <a:srgbClr val="D7081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218227" cy="1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70295" y="3895503"/>
            <a:ext cx="4625457" cy="4789363"/>
            <a:chOff x="0" y="0"/>
            <a:chExt cx="1218227" cy="12613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8227" cy="1261396"/>
            </a:xfrm>
            <a:custGeom>
              <a:avLst/>
              <a:gdLst/>
              <a:ahLst/>
              <a:cxnLst/>
              <a:rect l="l" t="t" r="r" b="b"/>
              <a:pathLst>
                <a:path w="1218227" h="1261396">
                  <a:moveTo>
                    <a:pt x="85362" y="0"/>
                  </a:moveTo>
                  <a:lnTo>
                    <a:pt x="1132865" y="0"/>
                  </a:lnTo>
                  <a:cubicBezTo>
                    <a:pt x="1155505" y="0"/>
                    <a:pt x="1177217" y="8993"/>
                    <a:pt x="1193225" y="25002"/>
                  </a:cubicBezTo>
                  <a:cubicBezTo>
                    <a:pt x="1209234" y="41010"/>
                    <a:pt x="1218227" y="62723"/>
                    <a:pt x="1218227" y="85362"/>
                  </a:cubicBezTo>
                  <a:lnTo>
                    <a:pt x="1218227" y="1176034"/>
                  </a:lnTo>
                  <a:cubicBezTo>
                    <a:pt x="1218227" y="1198673"/>
                    <a:pt x="1209234" y="1220385"/>
                    <a:pt x="1193225" y="1236394"/>
                  </a:cubicBezTo>
                  <a:cubicBezTo>
                    <a:pt x="1177217" y="1252402"/>
                    <a:pt x="1155505" y="1261396"/>
                    <a:pt x="1132865" y="1261396"/>
                  </a:cubicBezTo>
                  <a:lnTo>
                    <a:pt x="85362" y="1261396"/>
                  </a:lnTo>
                  <a:cubicBezTo>
                    <a:pt x="38218" y="1261396"/>
                    <a:pt x="0" y="1223178"/>
                    <a:pt x="0" y="1176034"/>
                  </a:cubicBezTo>
                  <a:lnTo>
                    <a:pt x="0" y="85362"/>
                  </a:lnTo>
                  <a:cubicBezTo>
                    <a:pt x="0" y="62723"/>
                    <a:pt x="8993" y="41010"/>
                    <a:pt x="25002" y="25002"/>
                  </a:cubicBezTo>
                  <a:cubicBezTo>
                    <a:pt x="41010" y="8993"/>
                    <a:pt x="62723" y="0"/>
                    <a:pt x="85362" y="0"/>
                  </a:cubicBezTo>
                  <a:close/>
                </a:path>
              </a:pathLst>
            </a:custGeom>
            <a:solidFill>
              <a:srgbClr val="D7081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218227" cy="1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4712676" flipV="1">
            <a:off x="8651967" y="2928313"/>
            <a:ext cx="15145062" cy="6571351"/>
          </a:xfrm>
          <a:custGeom>
            <a:avLst/>
            <a:gdLst/>
            <a:ahLst/>
            <a:cxnLst/>
            <a:rect l="l" t="t" r="r" b="b"/>
            <a:pathLst>
              <a:path w="15145062" h="6571351">
                <a:moveTo>
                  <a:pt x="0" y="6571351"/>
                </a:moveTo>
                <a:lnTo>
                  <a:pt x="15145062" y="6571351"/>
                </a:lnTo>
                <a:lnTo>
                  <a:pt x="15145062" y="0"/>
                </a:lnTo>
                <a:lnTo>
                  <a:pt x="0" y="0"/>
                </a:lnTo>
                <a:lnTo>
                  <a:pt x="0" y="657135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130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048227" y="3895503"/>
            <a:ext cx="4625457" cy="4789363"/>
            <a:chOff x="0" y="0"/>
            <a:chExt cx="1218227" cy="12613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8227" cy="1261396"/>
            </a:xfrm>
            <a:custGeom>
              <a:avLst/>
              <a:gdLst/>
              <a:ahLst/>
              <a:cxnLst/>
              <a:rect l="l" t="t" r="r" b="b"/>
              <a:pathLst>
                <a:path w="1218227" h="1261396">
                  <a:moveTo>
                    <a:pt x="85362" y="0"/>
                  </a:moveTo>
                  <a:lnTo>
                    <a:pt x="1132865" y="0"/>
                  </a:lnTo>
                  <a:cubicBezTo>
                    <a:pt x="1155505" y="0"/>
                    <a:pt x="1177217" y="8993"/>
                    <a:pt x="1193225" y="25002"/>
                  </a:cubicBezTo>
                  <a:cubicBezTo>
                    <a:pt x="1209234" y="41010"/>
                    <a:pt x="1218227" y="62723"/>
                    <a:pt x="1218227" y="85362"/>
                  </a:cubicBezTo>
                  <a:lnTo>
                    <a:pt x="1218227" y="1176034"/>
                  </a:lnTo>
                  <a:cubicBezTo>
                    <a:pt x="1218227" y="1198673"/>
                    <a:pt x="1209234" y="1220385"/>
                    <a:pt x="1193225" y="1236394"/>
                  </a:cubicBezTo>
                  <a:cubicBezTo>
                    <a:pt x="1177217" y="1252402"/>
                    <a:pt x="1155505" y="1261396"/>
                    <a:pt x="1132865" y="1261396"/>
                  </a:cubicBezTo>
                  <a:lnTo>
                    <a:pt x="85362" y="1261396"/>
                  </a:lnTo>
                  <a:cubicBezTo>
                    <a:pt x="38218" y="1261396"/>
                    <a:pt x="0" y="1223178"/>
                    <a:pt x="0" y="1176034"/>
                  </a:cubicBezTo>
                  <a:lnTo>
                    <a:pt x="0" y="85362"/>
                  </a:lnTo>
                  <a:cubicBezTo>
                    <a:pt x="0" y="62723"/>
                    <a:pt x="8993" y="41010"/>
                    <a:pt x="25002" y="25002"/>
                  </a:cubicBezTo>
                  <a:cubicBezTo>
                    <a:pt x="41010" y="8993"/>
                    <a:pt x="62723" y="0"/>
                    <a:pt x="85362" y="0"/>
                  </a:cubicBezTo>
                  <a:close/>
                </a:path>
              </a:pathLst>
            </a:custGeom>
            <a:solidFill>
              <a:srgbClr val="D7081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218227" cy="1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9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252481" y="4322147"/>
            <a:ext cx="2421908" cy="242190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181100" y="1331251"/>
            <a:ext cx="10114652" cy="192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13"/>
              </a:lnSpc>
            </a:pPr>
            <a:r>
              <a:rPr lang="en-US" sz="13090" b="1" spc="-719">
                <a:solidFill>
                  <a:srgbClr val="FAFAFA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29019" y="7117433"/>
            <a:ext cx="155702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60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@@T1$$</a:t>
            </a:r>
          </a:p>
          <a:p>
            <a:pPr algn="l">
              <a:lnSpc>
                <a:spcPts val="2975"/>
              </a:lnSpc>
            </a:pPr>
            <a:endParaRPr lang="en-US" sz="2609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772069" y="4322147"/>
            <a:ext cx="2421908" cy="24219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3291658" y="4322147"/>
            <a:ext cx="2421908" cy="242190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8307560" y="7159063"/>
            <a:ext cx="157845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609" b="1" dirty="0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@@T2$$</a:t>
            </a:r>
          </a:p>
          <a:p>
            <a:pPr algn="l">
              <a:lnSpc>
                <a:spcPts val="2975"/>
              </a:lnSpc>
            </a:pPr>
            <a:endParaRPr lang="en-US" sz="2609" b="1" dirty="0">
              <a:solidFill>
                <a:srgbClr val="FAFAF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797239" y="7159063"/>
            <a:ext cx="163870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604" b="1" dirty="0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@@T3$$</a:t>
            </a:r>
          </a:p>
          <a:p>
            <a:pPr algn="l">
              <a:lnSpc>
                <a:spcPts val="2969"/>
              </a:lnSpc>
            </a:pPr>
            <a:endParaRPr lang="en-US" sz="2604" b="1" dirty="0">
              <a:solidFill>
                <a:srgbClr val="FAFAF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6670295" y="1829708"/>
            <a:ext cx="1658459" cy="861964"/>
          </a:xfrm>
          <a:custGeom>
            <a:avLst/>
            <a:gdLst/>
            <a:ahLst/>
            <a:cxnLst/>
            <a:rect l="l" t="t" r="r" b="b"/>
            <a:pathLst>
              <a:path w="1658459" h="861964">
                <a:moveTo>
                  <a:pt x="1658459" y="0"/>
                </a:moveTo>
                <a:lnTo>
                  <a:pt x="0" y="0"/>
                </a:lnTo>
                <a:lnTo>
                  <a:pt x="0" y="861964"/>
                </a:lnTo>
                <a:lnTo>
                  <a:pt x="1658459" y="861964"/>
                </a:lnTo>
                <a:lnTo>
                  <a:pt x="16584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7672" t="-37033" b="-337669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743887" y="746642"/>
            <a:ext cx="12787517" cy="11860422"/>
          </a:xfrm>
          <a:custGeom>
            <a:avLst/>
            <a:gdLst/>
            <a:ahLst/>
            <a:cxnLst/>
            <a:rect l="l" t="t" r="r" b="b"/>
            <a:pathLst>
              <a:path w="12787517" h="11860422">
                <a:moveTo>
                  <a:pt x="12787517" y="0"/>
                </a:moveTo>
                <a:lnTo>
                  <a:pt x="0" y="0"/>
                </a:lnTo>
                <a:lnTo>
                  <a:pt x="0" y="11860422"/>
                </a:lnTo>
                <a:lnTo>
                  <a:pt x="12787517" y="11860422"/>
                </a:lnTo>
                <a:lnTo>
                  <a:pt x="12787517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004115" flipH="1">
            <a:off x="8088925" y="-4609074"/>
            <a:ext cx="10120745" cy="9386991"/>
          </a:xfrm>
          <a:custGeom>
            <a:avLst/>
            <a:gdLst/>
            <a:ahLst/>
            <a:cxnLst/>
            <a:rect l="l" t="t" r="r" b="b"/>
            <a:pathLst>
              <a:path w="10120745" h="9386991">
                <a:moveTo>
                  <a:pt x="10120745" y="0"/>
                </a:moveTo>
                <a:lnTo>
                  <a:pt x="0" y="0"/>
                </a:lnTo>
                <a:lnTo>
                  <a:pt x="0" y="9386991"/>
                </a:lnTo>
                <a:lnTo>
                  <a:pt x="10120745" y="9386991"/>
                </a:lnTo>
                <a:lnTo>
                  <a:pt x="10120745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62550" y="746642"/>
            <a:ext cx="1557604" cy="1557604"/>
          </a:xfrm>
          <a:custGeom>
            <a:avLst/>
            <a:gdLst/>
            <a:ahLst/>
            <a:cxnLst/>
            <a:rect l="l" t="t" r="r" b="b"/>
            <a:pathLst>
              <a:path w="1557604" h="1557604">
                <a:moveTo>
                  <a:pt x="0" y="0"/>
                </a:moveTo>
                <a:lnTo>
                  <a:pt x="1557604" y="0"/>
                </a:lnTo>
                <a:lnTo>
                  <a:pt x="1557604" y="1557604"/>
                </a:lnTo>
                <a:lnTo>
                  <a:pt x="0" y="1557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360610" y="-1032624"/>
            <a:ext cx="1615585" cy="11319624"/>
            <a:chOff x="0" y="0"/>
            <a:chExt cx="225169" cy="15776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169" cy="1577648"/>
            </a:xfrm>
            <a:custGeom>
              <a:avLst/>
              <a:gdLst/>
              <a:ahLst/>
              <a:cxnLst/>
              <a:rect l="l" t="t" r="r" b="b"/>
              <a:pathLst>
                <a:path w="225169" h="1577648">
                  <a:moveTo>
                    <a:pt x="0" y="0"/>
                  </a:moveTo>
                  <a:lnTo>
                    <a:pt x="225169" y="0"/>
                  </a:lnTo>
                  <a:lnTo>
                    <a:pt x="225169" y="1577648"/>
                  </a:lnTo>
                  <a:lnTo>
                    <a:pt x="0" y="1577648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5169" cy="161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852382" y="6678764"/>
            <a:ext cx="632041" cy="632041"/>
          </a:xfrm>
          <a:custGeom>
            <a:avLst/>
            <a:gdLst/>
            <a:ahLst/>
            <a:cxnLst/>
            <a:rect l="l" t="t" r="r" b="b"/>
            <a:pathLst>
              <a:path w="632041" h="632041">
                <a:moveTo>
                  <a:pt x="0" y="0"/>
                </a:moveTo>
                <a:lnTo>
                  <a:pt x="632041" y="0"/>
                </a:lnTo>
                <a:lnTo>
                  <a:pt x="632041" y="632041"/>
                </a:lnTo>
                <a:lnTo>
                  <a:pt x="0" y="632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52382" y="5003760"/>
            <a:ext cx="632041" cy="632041"/>
          </a:xfrm>
          <a:custGeom>
            <a:avLst/>
            <a:gdLst/>
            <a:ahLst/>
            <a:cxnLst/>
            <a:rect l="l" t="t" r="r" b="b"/>
            <a:pathLst>
              <a:path w="632041" h="632041">
                <a:moveTo>
                  <a:pt x="0" y="0"/>
                </a:moveTo>
                <a:lnTo>
                  <a:pt x="632041" y="0"/>
                </a:lnTo>
                <a:lnTo>
                  <a:pt x="632041" y="632041"/>
                </a:lnTo>
                <a:lnTo>
                  <a:pt x="0" y="632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23511" y="3750137"/>
            <a:ext cx="6173301" cy="136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1038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Contact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52069" y="6631139"/>
            <a:ext cx="5361884" cy="43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5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@@AD$$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2128" y="4971875"/>
            <a:ext cx="6173301" cy="136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4"/>
              </a:lnSpc>
            </a:pPr>
            <a:r>
              <a:rPr lang="en-US" sz="11038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52069" y="5067007"/>
            <a:ext cx="2885374" cy="43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5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@@CD$$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77</Words>
  <Application>Microsoft Office PowerPoint</Application>
  <PresentationFormat>Custom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Montserrat Ultra-Bold</vt:lpstr>
      <vt:lpstr>Calibri</vt:lpstr>
      <vt:lpstr>DM Sans</vt:lpstr>
      <vt:lpstr>Poppins Bold</vt:lpstr>
      <vt:lpstr>Glacial Indifference Bold</vt:lpstr>
      <vt:lpstr>Montserrat Bold</vt:lpstr>
      <vt:lpstr>Montserrat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 6</dc:title>
  <cp:lastModifiedBy>santhoshmrs2004@outlook.com</cp:lastModifiedBy>
  <cp:revision>7</cp:revision>
  <dcterms:created xsi:type="dcterms:W3CDTF">2006-08-16T00:00:00Z</dcterms:created>
  <dcterms:modified xsi:type="dcterms:W3CDTF">2024-12-01T06:22:09Z</dcterms:modified>
  <dc:identifier>DAGX9ottpH0</dc:identifier>
</cp:coreProperties>
</file>